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86" r:id="rId2"/>
    <p:sldId id="298" r:id="rId3"/>
    <p:sldId id="299" r:id="rId4"/>
    <p:sldId id="257" r:id="rId5"/>
    <p:sldId id="274" r:id="rId6"/>
    <p:sldId id="267" r:id="rId7"/>
    <p:sldId id="268" r:id="rId8"/>
    <p:sldId id="290" r:id="rId9"/>
    <p:sldId id="256" r:id="rId10"/>
    <p:sldId id="273" r:id="rId11"/>
    <p:sldId id="264" r:id="rId12"/>
    <p:sldId id="265" r:id="rId13"/>
    <p:sldId id="293" r:id="rId14"/>
    <p:sldId id="258" r:id="rId15"/>
    <p:sldId id="275" r:id="rId16"/>
    <p:sldId id="269" r:id="rId17"/>
    <p:sldId id="270" r:id="rId18"/>
    <p:sldId id="292" r:id="rId19"/>
    <p:sldId id="259" r:id="rId20"/>
    <p:sldId id="276" r:id="rId21"/>
    <p:sldId id="287" r:id="rId22"/>
    <p:sldId id="260" r:id="rId23"/>
    <p:sldId id="262" r:id="rId24"/>
    <p:sldId id="294" r:id="rId25"/>
    <p:sldId id="288" r:id="rId26"/>
    <p:sldId id="295" r:id="rId27"/>
    <p:sldId id="271" r:id="rId28"/>
    <p:sldId id="272" r:id="rId29"/>
    <p:sldId id="289" r:id="rId30"/>
    <p:sldId id="277" r:id="rId31"/>
    <p:sldId id="278" r:id="rId32"/>
    <p:sldId id="279" r:id="rId33"/>
    <p:sldId id="280" r:id="rId34"/>
    <p:sldId id="296" r:id="rId35"/>
    <p:sldId id="282" r:id="rId36"/>
    <p:sldId id="285" r:id="rId37"/>
    <p:sldId id="284" r:id="rId38"/>
    <p:sldId id="283" r:id="rId39"/>
    <p:sldId id="281" r:id="rId40"/>
    <p:sldId id="297" r:id="rId41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1" d="100"/>
          <a:sy n="41" d="100"/>
        </p:scale>
        <p:origin x="-7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B98583-D0C2-45AB-ADC0-6E7DF13756EE}" type="datetimeFigureOut">
              <a:rPr lang="en-US"/>
              <a:pPr>
                <a:defRPr/>
              </a:pPr>
              <a:t>11/15/2011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227ED-56CC-4A19-8B2A-37D37A7F6A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C9A01-264C-4C70-A4DF-286BD58772BB}" type="datetimeFigureOut">
              <a:rPr lang="en-US"/>
              <a:pPr>
                <a:defRPr/>
              </a:pPr>
              <a:t>11/15/2011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5EBD2-B269-477E-A922-CA3B3144B2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09F65-601E-4300-AEFC-F1EAA381D2B2}" type="datetimeFigureOut">
              <a:rPr lang="en-US"/>
              <a:pPr>
                <a:defRPr/>
              </a:pPr>
              <a:t>11/15/2011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4546A-B97C-4186-A0E6-E15965E235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D5B39-0CF2-41F3-BD91-A3C920449227}" type="datetimeFigureOut">
              <a:rPr lang="en-US"/>
              <a:pPr>
                <a:defRPr/>
              </a:pPr>
              <a:t>11/15/2011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6EF17-23E5-4F23-AAE0-6892D9E880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2E43D-BE8E-42BE-A8F3-378757D6A42A}" type="datetimeFigureOut">
              <a:rPr lang="en-US"/>
              <a:pPr>
                <a:defRPr/>
              </a:pPr>
              <a:t>11/15/2011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4CB66-F67C-476E-8A7E-B2558820FE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F968C-2EEF-4C29-BEE1-0CE60BA7834A}" type="datetimeFigureOut">
              <a:rPr lang="en-US"/>
              <a:pPr>
                <a:defRPr/>
              </a:pPr>
              <a:t>11/15/2011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1C03D-DEA2-494E-B61F-911573D625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DE8A5-4D26-43DD-9C35-F81D66B36A70}" type="datetimeFigureOut">
              <a:rPr lang="en-US"/>
              <a:pPr>
                <a:defRPr/>
              </a:pPr>
              <a:t>11/15/2011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EBE0E-9040-4999-B96E-3D17A3872A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4EA7D-9927-4230-9E8B-6F14005A13B8}" type="datetimeFigureOut">
              <a:rPr lang="en-US"/>
              <a:pPr>
                <a:defRPr/>
              </a:pPr>
              <a:t>11/15/2011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3F812-78BC-4536-9466-0638B37E1F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B61DB-98CB-40D6-B398-07F8E4D618E4}" type="datetimeFigureOut">
              <a:rPr lang="en-US"/>
              <a:pPr>
                <a:defRPr/>
              </a:pPr>
              <a:t>11/15/2011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38CC8-FC0B-49D6-B778-6F3AF58100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5227C-FA92-4F8B-8A87-B72941FF3CD2}" type="datetimeFigureOut">
              <a:rPr lang="en-US"/>
              <a:pPr>
                <a:defRPr/>
              </a:pPr>
              <a:t>11/15/2011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CF9B6-35B8-4CED-9804-0BD8925174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E701D-91D0-40A3-A3F6-616D21309476}" type="datetimeFigureOut">
              <a:rPr lang="en-US"/>
              <a:pPr>
                <a:defRPr/>
              </a:pPr>
              <a:t>11/15/2011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CBFE2-08DF-487D-B186-48C482A7CD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380AE8F-B284-49C8-A398-D2715A535A07}" type="datetimeFigureOut">
              <a:rPr lang="en-US"/>
              <a:pPr>
                <a:defRPr/>
              </a:pPr>
              <a:t>11/15/2011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C37C005-7B65-4C0B-96DA-D0617F86DD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4" r:id="rId2"/>
    <p:sldLayoutId id="2147483693" r:id="rId3"/>
    <p:sldLayoutId id="2147483692" r:id="rId4"/>
    <p:sldLayoutId id="2147483691" r:id="rId5"/>
    <p:sldLayoutId id="2147483690" r:id="rId6"/>
    <p:sldLayoutId id="2147483689" r:id="rId7"/>
    <p:sldLayoutId id="2147483688" r:id="rId8"/>
    <p:sldLayoutId id="2147483687" r:id="rId9"/>
    <p:sldLayoutId id="2147483686" r:id="rId10"/>
    <p:sldLayoutId id="214748368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1"/>
          <p:cNvSpPr txBox="1">
            <a:spLocks noChangeArrowheads="1"/>
          </p:cNvSpPr>
          <p:nvPr/>
        </p:nvSpPr>
        <p:spPr bwMode="auto">
          <a:xfrm>
            <a:off x="2090738" y="1311275"/>
            <a:ext cx="506730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9600">
                <a:latin typeface="Apple Casual"/>
                <a:ea typeface="Apple Casual"/>
                <a:cs typeface="Apple Casual"/>
              </a:rPr>
              <a:t>The</a:t>
            </a:r>
          </a:p>
          <a:p>
            <a:pPr algn="ctr"/>
            <a:r>
              <a:rPr lang="en-US" sz="9600">
                <a:latin typeface="Apple Casual"/>
                <a:ea typeface="Apple Casual"/>
                <a:cs typeface="Apple Casual"/>
              </a:rPr>
              <a:t> Friendly 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406900" y="4391025"/>
            <a:ext cx="877888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>
                <a:latin typeface="Apple Casual"/>
                <a:ea typeface="Apple Casual"/>
                <a:cs typeface="Apple Casual"/>
              </a:rPr>
              <a:t>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1"/>
          <p:cNvSpPr txBox="1">
            <a:spLocks noChangeArrowheads="1"/>
          </p:cNvSpPr>
          <p:nvPr/>
        </p:nvSpPr>
        <p:spPr bwMode="auto">
          <a:xfrm>
            <a:off x="936625" y="1428750"/>
            <a:ext cx="3319463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6600" i="1">
                <a:latin typeface="Apple Casual"/>
                <a:ea typeface="Apple Casual"/>
                <a:cs typeface="Apple Casual"/>
              </a:rPr>
              <a:t>TH</a:t>
            </a:r>
            <a:r>
              <a:rPr lang="en-US" sz="6600">
                <a:latin typeface="Apple Casual"/>
                <a:ea typeface="Apple Casual"/>
                <a:cs typeface="Apple Casual"/>
              </a:rPr>
              <a:t> </a:t>
            </a:r>
          </a:p>
          <a:p>
            <a:pPr algn="ctr"/>
            <a:r>
              <a:rPr lang="en-US" sz="6600">
                <a:latin typeface="Apple Casual"/>
                <a:ea typeface="Apple Casual"/>
                <a:cs typeface="Apple Casual"/>
              </a:rPr>
              <a:t>is a</a:t>
            </a:r>
          </a:p>
          <a:p>
            <a:pPr algn="ctr"/>
            <a:r>
              <a:rPr lang="en-US" sz="6600" u="sng">
                <a:latin typeface="Apple Casual"/>
                <a:ea typeface="Apple Casual"/>
                <a:cs typeface="Apple Casual"/>
              </a:rPr>
              <a:t>TH</a:t>
            </a:r>
            <a:r>
              <a:rPr lang="en-US" sz="6600">
                <a:latin typeface="Apple Casual"/>
                <a:ea typeface="Apple Casual"/>
                <a:cs typeface="Apple Casual"/>
              </a:rPr>
              <a:t>INKER</a:t>
            </a:r>
          </a:p>
        </p:txBody>
      </p:sp>
      <p:pic>
        <p:nvPicPr>
          <p:cNvPr id="22530" name="Picture 3" descr="think_tnb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24350" y="1000125"/>
            <a:ext cx="4445000" cy="444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576513" y="857250"/>
            <a:ext cx="7874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>
                <a:latin typeface="Book Antiqua" pitchFamily="18" charset="0"/>
              </a:rPr>
              <a:t>T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363913" y="857250"/>
            <a:ext cx="9525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>
                <a:latin typeface="Book Antiqua" pitchFamily="18" charset="0"/>
              </a:rPr>
              <a:t>H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518025" y="857250"/>
            <a:ext cx="269716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>
                <a:latin typeface="Book Antiqua" pitchFamily="18" charset="0"/>
              </a:rPr>
              <a:t>UMB</a:t>
            </a:r>
          </a:p>
        </p:txBody>
      </p:sp>
      <p:pic>
        <p:nvPicPr>
          <p:cNvPr id="5" name="Picture 4" descr="image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63913" y="2894013"/>
            <a:ext cx="2501900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473075" y="2355850"/>
            <a:ext cx="1550988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>
                <a:latin typeface="Book Antiqua" pitchFamily="18" charset="0"/>
              </a:rPr>
              <a:t>TH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278063" y="2355850"/>
            <a:ext cx="2055812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>
                <a:latin typeface="Book Antiqua" pitchFamily="18" charset="0"/>
              </a:rPr>
              <a:t>REE</a:t>
            </a:r>
          </a:p>
        </p:txBody>
      </p:sp>
      <p:pic>
        <p:nvPicPr>
          <p:cNvPr id="4" name="Picture 3" descr="royalty-free-number-three-clipart-illustration-43765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72025" y="1222375"/>
            <a:ext cx="464185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905125" y="984250"/>
            <a:ext cx="395287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9600">
                <a:latin typeface="Apple Casual"/>
                <a:ea typeface="Apple Casual"/>
                <a:cs typeface="Apple Casual"/>
              </a:rPr>
              <a:t>TURN </a:t>
            </a:r>
          </a:p>
          <a:p>
            <a:pPr algn="ctr"/>
            <a:r>
              <a:rPr lang="en-US" sz="9600">
                <a:latin typeface="Apple Casual"/>
                <a:ea typeface="Apple Casual"/>
                <a:cs typeface="Apple Casual"/>
              </a:rPr>
              <a:t>AND </a:t>
            </a:r>
          </a:p>
          <a:p>
            <a:pPr algn="ctr"/>
            <a:r>
              <a:rPr lang="en-US" sz="9600">
                <a:latin typeface="Apple Casual"/>
                <a:ea typeface="Apple Casual"/>
                <a:cs typeface="Apple Casual"/>
              </a:rPr>
              <a:t>TALK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270000" y="1216025"/>
            <a:ext cx="841375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>
                <a:latin typeface="Book Antiqua" pitchFamily="18" charset="0"/>
              </a:rPr>
              <a:t>C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827838" y="1216025"/>
            <a:ext cx="95250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>
                <a:latin typeface="Book Antiqua" pitchFamily="18" charset="0"/>
              </a:rPr>
              <a:t>H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011613" y="4329113"/>
            <a:ext cx="1608137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>
                <a:latin typeface="Book Antiqua" pitchFamily="18" charset="0"/>
              </a:rPr>
              <a:t>CH</a:t>
            </a:r>
          </a:p>
        </p:txBody>
      </p:sp>
      <p:pic>
        <p:nvPicPr>
          <p:cNvPr id="26628" name="Picture 4" descr="mixing_bowl_red_m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00388" y="2533650"/>
            <a:ext cx="3878262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121 0.12037 L 0.33767 0.42361 " pathEditMode="relative" ptsTypes="AA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72 0.12037 L -0.27604 0.42384 " pathEditMode="relative" ptsTypes="AA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6.66667E-6 C -0.0059 -0.00092 -0.0118 -0.00069 -0.01736 -0.00231 C -0.02222 -0.00393 -0.02552 -0.01018 -0.02951 -0.01388 C -0.04583 -0.02962 -0.05347 -0.04305 -0.05729 -0.06944 C -0.05677 -0.10115 -0.0566 -0.13287 -0.05555 -0.16435 C -0.05365 -0.22499 -0.00469 -0.2493 0.03299 -0.25925 C 0.04254 -0.26481 0.05104 -0.26666 0.06076 -0.27083 C 0.07153 -0.26689 0.07222 -0.26851 0.07986 -0.25925 C 0.08524 -0.25277 0.09549 -0.23842 0.09549 -0.23842 C 0.10451 -0.19027 0.0717 -0.16712 0.0434 -0.15277 C 0.03767 -0.14999 0.03142 -0.1493 0.02604 -0.14583 C 0.0132 -0.13842 0.00365 -0.13449 -0.01042 -0.13194 C -0.02726 -0.13356 -0.04444 -0.13171 -0.06076 -0.13657 C -0.06285 -0.13726 -0.06528 -0.15486 -0.06597 -0.1574 C -0.07205 -0.17939 -0.07882 -0.20162 -0.0816 -0.22453 C -0.08108 -0.23842 -0.08142 -0.25254 -0.07986 -0.2662 C -0.07951 -0.26967 -0.07743 -0.27245 -0.07639 -0.27546 C -0.06875 -0.29976 -0.06059 -0.32939 -0.04167 -0.34259 C -0.03437 -0.34791 -0.02066 -0.35277 -0.01215 -0.35648 C -0.00121 -0.35578 0.0099 -0.35624 0.02083 -0.35416 C 0.03299 -0.35208 0.04201 -0.32291 0.04688 -0.31018 C 0.04566 -0.29328 0.0467 -0.27592 0.0434 -0.25925 C 0.04254 -0.25509 0.03108 -0.24722 0.02778 -0.24537 C 0.01267 -0.23749 -0.00312 -0.23587 -0.0191 -0.23379 C -0.03125 -0.23472 -0.04358 -0.23425 -0.05555 -0.23611 C -0.05764 -0.23657 -0.05903 -0.23958 -0.06076 -0.24074 C -0.07917 -0.25486 -0.08368 -0.27152 -0.09375 -0.29398 C -0.09444 -0.29722 -0.09479 -0.30046 -0.09549 -0.30324 C -0.09653 -0.30648 -0.09826 -0.30925 -0.09896 -0.31249 C -0.10069 -0.31944 -0.10121 -0.32662 -0.10243 -0.33333 C -0.10191 -0.35277 -0.1026 -0.37222 -0.10069 -0.3912 C -0.10035 -0.39652 -0.09705 -0.40046 -0.09549 -0.40509 C -0.09184 -0.41666 -0.09028 -0.42962 -0.08507 -0.43981 C -0.08055 -0.44907 -0.07674 -0.46018 -0.07292 -0.4699 C -0.07222 -0.47222 -0.07274 -0.47546 -0.07118 -0.47685 C -0.06823 -0.47986 -0.06076 -0.48148 -0.06076 -0.48148 C -0.05625 -0.48078 -0.05139 -0.48101 -0.04687 -0.47916 C -0.03802 -0.47569 -0.03073 -0.46249 -0.02257 -0.45601 C -0.02031 -0.45231 -0.0184 -0.44814 -0.01562 -0.44444 C -0.01424 -0.44259 -0.0118 -0.44212 -0.01042 -0.43981 C -0.00816 -0.43587 -0.00746 -0.43032 -0.00521 -0.42592 C -0.00347 -0.40601 -0.00035 -0.39097 -0.00347 -0.37037 C -0.00555 -0.35833 -0.02465 -0.35023 -0.03299 -0.34722 C -0.0434 -0.34884 -0.05729 -0.34953 -0.06597 -0.35879 C -0.06996 -0.36296 -0.07639 -0.37268 -0.07639 -0.37268 C -0.08299 -0.39421 -0.08958 -0.41504 -0.09375 -0.43749 C -0.09132 -0.45879 -0.08976 -0.47824 -0.07986 -0.49537 C -0.07795 -0.49907 -0.075 -0.50138 -0.07292 -0.50462 C -0.05799 -0.53055 -0.07639 -0.50486 -0.0625 -0.52314 C -0.05851 -0.53981 -0.05729 -0.54305 -0.05729 -0.56018 " pathEditMode="relative" ptsTypes="fffffffffffffffffffffffffffffffffffffffffffffffffA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Box 1"/>
          <p:cNvSpPr txBox="1">
            <a:spLocks noChangeArrowheads="1"/>
          </p:cNvSpPr>
          <p:nvPr/>
        </p:nvSpPr>
        <p:spPr bwMode="auto">
          <a:xfrm>
            <a:off x="381000" y="904875"/>
            <a:ext cx="4224338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6600">
                <a:latin typeface="Apple Casual"/>
                <a:ea typeface="Apple Casual"/>
                <a:cs typeface="Apple Casual"/>
              </a:rPr>
              <a:t>CH </a:t>
            </a:r>
          </a:p>
          <a:p>
            <a:pPr algn="ctr"/>
            <a:r>
              <a:rPr lang="en-US" sz="6600">
                <a:latin typeface="Apple Casual"/>
                <a:ea typeface="Apple Casual"/>
                <a:cs typeface="Apple Casual"/>
              </a:rPr>
              <a:t>loves </a:t>
            </a:r>
          </a:p>
          <a:p>
            <a:pPr algn="ctr"/>
            <a:r>
              <a:rPr lang="en-US" sz="6600" u="sng">
                <a:latin typeface="Apple Casual"/>
                <a:ea typeface="Apple Casual"/>
                <a:cs typeface="Apple Casual"/>
              </a:rPr>
              <a:t>CH</a:t>
            </a:r>
            <a:r>
              <a:rPr lang="en-US" sz="6600">
                <a:latin typeface="Apple Casual"/>
                <a:ea typeface="Apple Casual"/>
                <a:cs typeface="Apple Casual"/>
              </a:rPr>
              <a:t>OO-</a:t>
            </a:r>
            <a:r>
              <a:rPr lang="en-US" sz="6600" i="1" u="sng">
                <a:latin typeface="Apple Casual"/>
                <a:ea typeface="Apple Casual"/>
                <a:cs typeface="Apple Casual"/>
              </a:rPr>
              <a:t>CH</a:t>
            </a:r>
            <a:r>
              <a:rPr lang="en-US" sz="6600">
                <a:latin typeface="Apple Casual"/>
                <a:ea typeface="Apple Casual"/>
                <a:cs typeface="Apple Casual"/>
              </a:rPr>
              <a:t>OO</a:t>
            </a:r>
          </a:p>
          <a:p>
            <a:pPr algn="ctr"/>
            <a:r>
              <a:rPr lang="en-US" sz="6600">
                <a:latin typeface="Apple Casual"/>
                <a:ea typeface="Apple Casual"/>
                <a:cs typeface="Apple Casual"/>
              </a:rPr>
              <a:t>TRAINS</a:t>
            </a:r>
          </a:p>
        </p:txBody>
      </p:sp>
      <p:pic>
        <p:nvPicPr>
          <p:cNvPr id="27650" name="Picture 2" descr="0511-0811-0316-5919_Cartoon_of_a_Miniature_Train_Engineer_clipart_imag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70463" y="603250"/>
            <a:ext cx="3421062" cy="482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551113" y="730250"/>
            <a:ext cx="839787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>
                <a:latin typeface="Book Antiqua" pitchFamily="18" charset="0"/>
              </a:rPr>
              <a:t>C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390900" y="730250"/>
            <a:ext cx="9525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>
                <a:latin typeface="Book Antiqua" pitchFamily="18" charset="0"/>
              </a:rPr>
              <a:t>H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76775" y="730250"/>
            <a:ext cx="17907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>
                <a:latin typeface="Book Antiqua" pitchFamily="18" charset="0"/>
              </a:rPr>
              <a:t>ICK</a:t>
            </a:r>
          </a:p>
        </p:txBody>
      </p:sp>
      <p:pic>
        <p:nvPicPr>
          <p:cNvPr id="5" name="Picture 4" descr="chickneggrgb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76500" y="2759075"/>
            <a:ext cx="3657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063625" y="2811463"/>
            <a:ext cx="160813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>
                <a:latin typeface="Book Antiqua" pitchFamily="18" charset="0"/>
              </a:rPr>
              <a:t>CH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084513" y="2811463"/>
            <a:ext cx="128905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>
                <a:latin typeface="Book Antiqua" pitchFamily="18" charset="0"/>
              </a:rPr>
              <a:t>IN</a:t>
            </a:r>
          </a:p>
        </p:txBody>
      </p:sp>
      <p:pic>
        <p:nvPicPr>
          <p:cNvPr id="4" name="Picture 3" descr="chin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52975" y="1444625"/>
            <a:ext cx="3359150" cy="423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905125" y="984250"/>
            <a:ext cx="395287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9600">
                <a:latin typeface="Apple Casual"/>
                <a:ea typeface="Apple Casual"/>
                <a:cs typeface="Apple Casual"/>
              </a:rPr>
              <a:t>TURN </a:t>
            </a:r>
          </a:p>
          <a:p>
            <a:pPr algn="ctr"/>
            <a:r>
              <a:rPr lang="en-US" sz="9600">
                <a:latin typeface="Apple Casual"/>
                <a:ea typeface="Apple Casual"/>
                <a:cs typeface="Apple Casual"/>
              </a:rPr>
              <a:t>AND </a:t>
            </a:r>
          </a:p>
          <a:p>
            <a:pPr algn="ctr"/>
            <a:r>
              <a:rPr lang="en-US" sz="9600">
                <a:latin typeface="Apple Casual"/>
                <a:ea typeface="Apple Casual"/>
                <a:cs typeface="Apple Casual"/>
              </a:rPr>
              <a:t>TALK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079500" y="1711325"/>
            <a:ext cx="12795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>
                <a:latin typeface="Book Antiqua" pitchFamily="18" charset="0"/>
              </a:rPr>
              <a:t>W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7015163" y="1711325"/>
            <a:ext cx="9525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>
                <a:latin typeface="Book Antiqua" pitchFamily="18" charset="0"/>
              </a:rPr>
              <a:t>H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336925" y="4532313"/>
            <a:ext cx="204628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>
                <a:latin typeface="Book Antiqua" pitchFamily="18" charset="0"/>
              </a:rPr>
              <a:t>WH</a:t>
            </a:r>
          </a:p>
        </p:txBody>
      </p:sp>
      <p:pic>
        <p:nvPicPr>
          <p:cNvPr id="31748" name="Picture 4" descr="mixing_bowl_yellow_m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4788" y="2497138"/>
            <a:ext cx="3875087" cy="360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24 0.11759 L 0.28073 0.32592 " pathEditMode="relative" ptsTypes="AA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191 0.11759 L -0.35035 0.36759 " pathEditMode="relative" ptsTypes="AA">
                                      <p:cBhvr>
                                        <p:cTn id="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-2.22222E-6 C -0.01685 -0.00578 -0.02726 -0.02407 -0.03473 -0.04398 C -0.0389 -0.07662 -0.03733 -0.12407 -0.00869 -0.13657 C 0.00103 -0.13449 0.00902 -0.1324 0.01735 -0.125 C 0.02117 -0.11458 0.02447 -0.11041 0.03298 -0.10648 C 0.04826 -0.08611 0.08697 -0.10069 0.10069 -0.10185 C 0.11423 -0.11111 0.12135 -0.125 0.13194 -0.13889 C 0.12881 -0.16875 0.13437 -0.17338 0.11805 -0.18055 C 0.1177 -0.18055 0.09895 -0.17824 0.09722 -0.17592 C 0.09392 -0.17245 0.09253 -0.16666 0.09027 -0.16203 C 0.08888 -0.15949 0.08645 -0.15787 0.08506 -0.15509 C 0.0835 -0.15231 0.08333 -0.14838 0.08159 -0.14583 C 0.07708 -0.14004 0.07395 -0.14236 0.06944 -0.13889 C 0.06006 -0.13217 0.05659 -0.12615 0.04687 -0.12268 C 0.03281 -0.11041 0.01909 -0.10486 0.00347 -0.09722 C -0.00782 -0.09189 -0.01858 -0.08472 -0.02952 -0.0787 C -0.03542 -0.07569 -0.04792 -0.07476 -0.05209 -0.07407 C -0.0948 -0.07847 -0.09393 -0.06527 -0.10765 -0.10185 C -0.10886 -0.10972 -0.11008 -0.11736 -0.11112 -0.125 C -0.11181 -0.12893 -0.11285 -0.13657 -0.11285 -0.13657 C -0.11216 -0.15069 -0.11528 -0.16666 -0.10938 -0.17824 C -0.10817 -0.18101 -0.10574 -0.18264 -0.10417 -0.18518 C -0.0981 -0.19629 -0.10053 -0.20092 -0.08855 -0.20601 C -0.08508 -0.20764 -0.08126 -0.2081 -0.07813 -0.21064 C -0.07153 -0.21666 -0.07501 -0.21458 -0.06772 -0.21759 C -0.0566 -0.21689 -0.04289 -0.21828 -0.03126 -0.21296 C -0.01199 -0.20439 0.00173 -0.18518 0.01735 -0.16898 C 0.0243 -0.1618 0.03263 -0.15555 0.03992 -0.14814 C 0.06735 -0.1206 0.03281 -0.15301 0.05034 -0.13194 C 0.05451 -0.12685 0.06006 -0.12361 0.06423 -0.11805 C 0.07187 -0.10787 0.0802 -0.09328 0.09027 -0.08564 C 0.11284 -0.06851 0.14079 -0.06458 0.16666 -0.06018 C 0.18402 -0.06111 0.20138 -0.05995 0.21874 -0.0625 C 0.22152 -0.06296 0.22343 -0.06689 0.22569 -0.06944 C 0.246 -0.09514 0.25624 -0.11643 0.26735 -0.15046 C 0.27083 -0.18333 0.27083 -0.17708 0.26735 -0.22916 C 0.26666 -0.2375 0.2559 -0.26759 0.25173 -0.27314 C 0.25103 -0.27407 0.22569 -0.29537 0.22395 -0.29629 C 0.21215 -0.30277 0.19756 -0.30347 0.18576 -0.30555 C 0.17395 -0.30486 0.15138 -0.30856 0.14062 -0.29398 C 0.13819 -0.29097 0.1361 -0.28773 0.13367 -0.28472 C 0.12847 -0.27916 0.11805 -0.26851 0.11805 -0.26851 C 0.10694 -0.24398 0.09478 -0.22152 0.0868 -0.19444 C 0.08888 -0.14953 0.09478 -0.09467 0.09027 -0.04861 C 0.0894 -0.04074 0.0769 -0.0199 0.07465 -0.0162 C 0.05642 0.01111 0.03853 0.02176 0.01215 0.02778 C -0.00296 0.02616 -0.01824 0.02686 -0.03299 0.02315 C -0.03976 0.0213 -0.04289 0.01135 -0.04515 0.00463 C -0.05435 -0.02199 -0.05626 -0.05023 -0.05903 -0.0787 C -0.06094 -0.12176 -0.06216 -0.12592 -0.05903 -0.17361 C -0.05678 -0.20879 -0.05261 -0.20254 -0.0382 -0.24074 C -0.03456 -0.25092 -0.02987 -0.26226 -0.02258 -0.26851 C -0.01685 -0.27384 -0.00956 -0.27569 -0.00348 -0.28009 C 0.0085 -0.28935 0.01597 -0.29814 0.0243 -0.3125 C 0.02881 -0.33426 0.02968 -0.35509 0.03124 -0.37731 C 0.03003 -0.39814 0.02968 -0.41921 0.02777 -0.43981 C 0.02673 -0.45069 0.02378 -0.45046 0.02083 -0.45833 C 0.01319 -0.47847 0.00173 -0.49791 0.00173 -0.52083 " pathEditMode="relative" ptsTypes="fffffffffffffffffffffffffffffffffffffffffffffffffffffffffA">
                                      <p:cBhvr>
                                        <p:cTn id="3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 descr="43749-royalty-free-rf-illustration-of-a-3d-turquoise-letter-h-character-with-arms-and-legs-by-julo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4050" y="1109663"/>
            <a:ext cx="46482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Box 1"/>
          <p:cNvSpPr txBox="1">
            <a:spLocks noChangeArrowheads="1"/>
          </p:cNvSpPr>
          <p:nvPr/>
        </p:nvSpPr>
        <p:spPr bwMode="auto">
          <a:xfrm>
            <a:off x="160338" y="1397000"/>
            <a:ext cx="3990975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6600" i="1">
                <a:latin typeface="Apple Casual"/>
                <a:ea typeface="Apple Casual"/>
                <a:cs typeface="Apple Casual"/>
              </a:rPr>
              <a:t>WH</a:t>
            </a:r>
            <a:r>
              <a:rPr lang="en-US" sz="6600">
                <a:latin typeface="Apple Casual"/>
                <a:ea typeface="Apple Casual"/>
                <a:cs typeface="Apple Casual"/>
              </a:rPr>
              <a:t> </a:t>
            </a:r>
          </a:p>
          <a:p>
            <a:pPr algn="ctr"/>
            <a:r>
              <a:rPr lang="en-US" sz="6600">
                <a:latin typeface="Apple Casual"/>
                <a:ea typeface="Apple Casual"/>
                <a:cs typeface="Apple Casual"/>
              </a:rPr>
              <a:t>is a </a:t>
            </a:r>
          </a:p>
          <a:p>
            <a:pPr algn="ctr"/>
            <a:r>
              <a:rPr lang="en-US" sz="6600">
                <a:latin typeface="Apple Casual"/>
                <a:ea typeface="Apple Casual"/>
                <a:cs typeface="Apple Casual"/>
              </a:rPr>
              <a:t>DETECTIVE</a:t>
            </a:r>
          </a:p>
        </p:txBody>
      </p:sp>
      <p:pic>
        <p:nvPicPr>
          <p:cNvPr id="32770" name="Picture 2" descr="detective31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16313" y="957263"/>
            <a:ext cx="5360987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1" descr="detective31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5638" y="1577975"/>
            <a:ext cx="5362575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TextBox 2"/>
          <p:cNvSpPr txBox="1">
            <a:spLocks noChangeArrowheads="1"/>
          </p:cNvSpPr>
          <p:nvPr/>
        </p:nvSpPr>
        <p:spPr bwMode="auto">
          <a:xfrm>
            <a:off x="835025" y="825500"/>
            <a:ext cx="14938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5400">
                <a:latin typeface="Apple Casual"/>
                <a:ea typeface="Apple Casual"/>
                <a:cs typeface="Apple Casual"/>
              </a:rPr>
              <a:t>WHO</a:t>
            </a:r>
          </a:p>
        </p:txBody>
      </p:sp>
      <p:sp>
        <p:nvSpPr>
          <p:cNvPr id="33795" name="TextBox 3"/>
          <p:cNvSpPr txBox="1">
            <a:spLocks noChangeArrowheads="1"/>
          </p:cNvSpPr>
          <p:nvPr/>
        </p:nvSpPr>
        <p:spPr bwMode="auto">
          <a:xfrm>
            <a:off x="3716338" y="825500"/>
            <a:ext cx="18653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5400">
                <a:latin typeface="Apple Casual"/>
                <a:ea typeface="Apple Casual"/>
                <a:cs typeface="Apple Casual"/>
              </a:rPr>
              <a:t>WHAT</a:t>
            </a:r>
          </a:p>
        </p:txBody>
      </p:sp>
      <p:sp>
        <p:nvSpPr>
          <p:cNvPr id="33796" name="TextBox 4"/>
          <p:cNvSpPr txBox="1">
            <a:spLocks noChangeArrowheads="1"/>
          </p:cNvSpPr>
          <p:nvPr/>
        </p:nvSpPr>
        <p:spPr bwMode="auto">
          <a:xfrm>
            <a:off x="6962775" y="950913"/>
            <a:ext cx="14827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5400">
                <a:latin typeface="Apple Casual"/>
                <a:ea typeface="Apple Casual"/>
                <a:cs typeface="Apple Casual"/>
              </a:rPr>
              <a:t>WHY</a:t>
            </a:r>
          </a:p>
        </p:txBody>
      </p:sp>
      <p:sp>
        <p:nvSpPr>
          <p:cNvPr id="33797" name="TextBox 5"/>
          <p:cNvSpPr txBox="1">
            <a:spLocks noChangeArrowheads="1"/>
          </p:cNvSpPr>
          <p:nvPr/>
        </p:nvSpPr>
        <p:spPr bwMode="auto">
          <a:xfrm>
            <a:off x="835025" y="5302250"/>
            <a:ext cx="21875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5400">
                <a:latin typeface="Apple Casual"/>
                <a:ea typeface="Apple Casual"/>
                <a:cs typeface="Apple Casual"/>
              </a:rPr>
              <a:t>WHERE</a:t>
            </a:r>
          </a:p>
        </p:txBody>
      </p:sp>
      <p:sp>
        <p:nvSpPr>
          <p:cNvPr id="33798" name="TextBox 6"/>
          <p:cNvSpPr txBox="1">
            <a:spLocks noChangeArrowheads="1"/>
          </p:cNvSpPr>
          <p:nvPr/>
        </p:nvSpPr>
        <p:spPr bwMode="auto">
          <a:xfrm>
            <a:off x="6572250" y="5538788"/>
            <a:ext cx="18732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5400">
                <a:latin typeface="Apple Casual"/>
                <a:ea typeface="Apple Casual"/>
                <a:cs typeface="Apple Casual"/>
              </a:rPr>
              <a:t>WHEN</a:t>
            </a:r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7518400" y="2474913"/>
            <a:ext cx="4921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>
                <a:latin typeface="Apple Casual"/>
                <a:ea typeface="Apple Casual"/>
                <a:cs typeface="Apple Casual"/>
              </a:rPr>
              <a:t>? </a:t>
            </a:r>
            <a:endParaRPr lang="en-US" sz="4800">
              <a:latin typeface="Book Antiqua" pitchFamily="18" charset="0"/>
            </a:endParaRPr>
          </a:p>
        </p:txBody>
      </p:sp>
      <p:sp>
        <p:nvSpPr>
          <p:cNvPr id="33800" name="Rectangle 11"/>
          <p:cNvSpPr>
            <a:spLocks noChangeArrowheads="1"/>
          </p:cNvSpPr>
          <p:nvPr/>
        </p:nvSpPr>
        <p:spPr bwMode="auto">
          <a:xfrm>
            <a:off x="4421188" y="3244850"/>
            <a:ext cx="1857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Apple Casual"/>
                <a:ea typeface="Apple Casual"/>
                <a:cs typeface="Apple Casual"/>
              </a:rPr>
              <a:t> </a:t>
            </a:r>
            <a:endParaRPr lang="en-US">
              <a:latin typeface="Book Antiqua" pitchFamily="18" charset="0"/>
            </a:endParaRPr>
          </a:p>
        </p:txBody>
      </p:sp>
      <p:sp>
        <p:nvSpPr>
          <p:cNvPr id="33801" name="Rectangle 13"/>
          <p:cNvSpPr>
            <a:spLocks noChangeArrowheads="1"/>
          </p:cNvSpPr>
          <p:nvPr/>
        </p:nvSpPr>
        <p:spPr bwMode="auto">
          <a:xfrm>
            <a:off x="4643438" y="5594350"/>
            <a:ext cx="301625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>
                <a:latin typeface="Apple Casual"/>
                <a:ea typeface="Apple Casual"/>
                <a:cs typeface="Apple Casual"/>
              </a:rPr>
              <a:t>? </a:t>
            </a:r>
            <a:endParaRPr lang="en-US" sz="4800">
              <a:latin typeface="Book Antiqua" pitchFamily="18" charset="0"/>
            </a:endParaRPr>
          </a:p>
        </p:txBody>
      </p:sp>
      <p:sp>
        <p:nvSpPr>
          <p:cNvPr id="33802" name="Rectangle 15"/>
          <p:cNvSpPr>
            <a:spLocks noChangeArrowheads="1"/>
          </p:cNvSpPr>
          <p:nvPr/>
        </p:nvSpPr>
        <p:spPr bwMode="auto">
          <a:xfrm>
            <a:off x="835025" y="3244850"/>
            <a:ext cx="4921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>
                <a:latin typeface="Apple Casual"/>
                <a:ea typeface="Apple Casual"/>
                <a:cs typeface="Apple Casual"/>
              </a:rPr>
              <a:t>? </a:t>
            </a:r>
            <a:endParaRPr lang="en-US" sz="4800">
              <a:latin typeface="Book Antiqua" pitchFamily="18" charset="0"/>
            </a:endParaRPr>
          </a:p>
        </p:txBody>
      </p:sp>
      <p:sp>
        <p:nvSpPr>
          <p:cNvPr id="33803" name="Rectangle 16"/>
          <p:cNvSpPr>
            <a:spLocks noChangeArrowheads="1"/>
          </p:cNvSpPr>
          <p:nvPr/>
        </p:nvSpPr>
        <p:spPr bwMode="auto">
          <a:xfrm>
            <a:off x="2776538" y="549275"/>
            <a:ext cx="4921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>
                <a:latin typeface="Apple Casual"/>
                <a:ea typeface="Apple Casual"/>
                <a:cs typeface="Apple Casual"/>
              </a:rPr>
              <a:t>? </a:t>
            </a:r>
            <a:endParaRPr lang="en-US" sz="4800">
              <a:latin typeface="Book Antiqua" pitchFamily="18" charset="0"/>
            </a:endParaRPr>
          </a:p>
        </p:txBody>
      </p:sp>
      <p:sp>
        <p:nvSpPr>
          <p:cNvPr id="33804" name="Rectangle 17"/>
          <p:cNvSpPr>
            <a:spLocks noChangeArrowheads="1"/>
          </p:cNvSpPr>
          <p:nvPr/>
        </p:nvSpPr>
        <p:spPr bwMode="auto">
          <a:xfrm>
            <a:off x="5975350" y="917575"/>
            <a:ext cx="4921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>
                <a:latin typeface="Apple Casual"/>
                <a:ea typeface="Apple Casual"/>
                <a:cs typeface="Apple Casual"/>
              </a:rPr>
              <a:t>? </a:t>
            </a:r>
            <a:endParaRPr lang="en-US" sz="480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163763" y="898525"/>
            <a:ext cx="1279525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>
                <a:latin typeface="Book Antiqua" pitchFamily="18" charset="0"/>
              </a:rPr>
              <a:t>W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443288" y="898525"/>
            <a:ext cx="95250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>
                <a:latin typeface="Book Antiqua" pitchFamily="18" charset="0"/>
              </a:rPr>
              <a:t>H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02163" y="898525"/>
            <a:ext cx="2016125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>
                <a:latin typeface="Book Antiqua" pitchFamily="18" charset="0"/>
              </a:rPr>
              <a:t>ALE</a:t>
            </a:r>
          </a:p>
        </p:txBody>
      </p:sp>
      <p:pic>
        <p:nvPicPr>
          <p:cNvPr id="5" name="Picture 4" descr="12252152302075635030stumbles_Whale.svg.me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63763" y="3333750"/>
            <a:ext cx="5262562" cy="236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222375" y="2667000"/>
            <a:ext cx="2046288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>
                <a:latin typeface="Book Antiqua" pitchFamily="18" charset="0"/>
              </a:rPr>
              <a:t>WH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475038" y="2667000"/>
            <a:ext cx="1905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>
                <a:latin typeface="Book Antiqua" pitchFamily="18" charset="0"/>
              </a:rPr>
              <a:t>EEL</a:t>
            </a:r>
          </a:p>
        </p:txBody>
      </p:sp>
      <p:pic>
        <p:nvPicPr>
          <p:cNvPr id="4" name="Picture 3" descr="pioneers16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4225" y="2344738"/>
            <a:ext cx="1866900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905125" y="984250"/>
            <a:ext cx="395287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9600">
                <a:latin typeface="Apple Casual"/>
                <a:ea typeface="Apple Casual"/>
                <a:cs typeface="Apple Casual"/>
              </a:rPr>
              <a:t>TURN </a:t>
            </a:r>
          </a:p>
          <a:p>
            <a:pPr algn="ctr"/>
            <a:r>
              <a:rPr lang="en-US" sz="9600">
                <a:latin typeface="Apple Casual"/>
                <a:ea typeface="Apple Casual"/>
                <a:cs typeface="Apple Casual"/>
              </a:rPr>
              <a:t>AND </a:t>
            </a:r>
          </a:p>
          <a:p>
            <a:pPr algn="ctr"/>
            <a:r>
              <a:rPr lang="en-US" sz="9600">
                <a:latin typeface="Apple Casual"/>
                <a:ea typeface="Apple Casual"/>
                <a:cs typeface="Apple Casual"/>
              </a:rPr>
              <a:t>TALK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Box 1"/>
          <p:cNvSpPr txBox="1">
            <a:spLocks noChangeArrowheads="1"/>
          </p:cNvSpPr>
          <p:nvPr/>
        </p:nvSpPr>
        <p:spPr bwMode="auto">
          <a:xfrm>
            <a:off x="280988" y="709613"/>
            <a:ext cx="8247062" cy="517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6600">
                <a:latin typeface="Apple Casual"/>
                <a:ea typeface="Apple Casual"/>
                <a:cs typeface="Apple Casual"/>
              </a:rPr>
              <a:t>Do the </a:t>
            </a:r>
            <a:r>
              <a:rPr lang="en-US" sz="6600" b="1" u="sng">
                <a:latin typeface="Apple Casual"/>
                <a:ea typeface="Apple Casual"/>
                <a:cs typeface="Apple Casual"/>
              </a:rPr>
              <a:t>H-Friends </a:t>
            </a:r>
            <a:r>
              <a:rPr lang="en-US" sz="6600" i="1">
                <a:latin typeface="Apple Casual"/>
                <a:ea typeface="Apple Casual"/>
                <a:cs typeface="Apple Casual"/>
              </a:rPr>
              <a:t>always</a:t>
            </a:r>
            <a:r>
              <a:rPr lang="en-US" sz="6600">
                <a:latin typeface="Apple Casual"/>
                <a:ea typeface="Apple Casual"/>
                <a:cs typeface="Apple Casual"/>
              </a:rPr>
              <a:t> </a:t>
            </a:r>
          </a:p>
          <a:p>
            <a:pPr algn="ctr"/>
            <a:r>
              <a:rPr lang="en-US" sz="6600">
                <a:latin typeface="Apple Casual"/>
                <a:ea typeface="Apple Casual"/>
                <a:cs typeface="Apple Casual"/>
              </a:rPr>
              <a:t>need to come at the </a:t>
            </a:r>
          </a:p>
          <a:p>
            <a:pPr algn="ctr"/>
            <a:r>
              <a:rPr lang="en-US" sz="6600" i="1">
                <a:latin typeface="Apple Casual"/>
                <a:ea typeface="Apple Casual"/>
                <a:cs typeface="Apple Casual"/>
              </a:rPr>
              <a:t>beginning </a:t>
            </a:r>
          </a:p>
          <a:p>
            <a:pPr algn="ctr"/>
            <a:r>
              <a:rPr lang="en-US" sz="6600">
                <a:latin typeface="Apple Casual"/>
                <a:ea typeface="Apple Casual"/>
                <a:cs typeface="Apple Casual"/>
              </a:rPr>
              <a:t>of a word?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905125" y="984250"/>
            <a:ext cx="395287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9600">
                <a:latin typeface="Apple Casual"/>
                <a:ea typeface="Apple Casual"/>
                <a:cs typeface="Apple Casual"/>
              </a:rPr>
              <a:t>TURN </a:t>
            </a:r>
          </a:p>
          <a:p>
            <a:pPr algn="ctr"/>
            <a:r>
              <a:rPr lang="en-US" sz="9600">
                <a:latin typeface="Apple Casual"/>
                <a:ea typeface="Apple Casual"/>
                <a:cs typeface="Apple Casual"/>
              </a:rPr>
              <a:t>AND </a:t>
            </a:r>
          </a:p>
          <a:p>
            <a:pPr algn="ctr"/>
            <a:r>
              <a:rPr lang="en-US" sz="9600">
                <a:latin typeface="Apple Casual"/>
                <a:ea typeface="Apple Casual"/>
                <a:cs typeface="Apple Casual"/>
              </a:rPr>
              <a:t>TALK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Box 1"/>
          <p:cNvSpPr txBox="1">
            <a:spLocks noChangeArrowheads="1"/>
          </p:cNvSpPr>
          <p:nvPr/>
        </p:nvSpPr>
        <p:spPr bwMode="auto">
          <a:xfrm>
            <a:off x="1782763" y="587375"/>
            <a:ext cx="59563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 i="1" u="sng">
                <a:latin typeface="Apple Casual"/>
                <a:ea typeface="Apple Casual"/>
                <a:cs typeface="Apple Casual"/>
              </a:rPr>
              <a:t>END OF A WORD</a:t>
            </a:r>
          </a:p>
        </p:txBody>
      </p:sp>
      <p:sp>
        <p:nvSpPr>
          <p:cNvPr id="39938" name="TextBox 2"/>
          <p:cNvSpPr txBox="1">
            <a:spLocks noChangeArrowheads="1"/>
          </p:cNvSpPr>
          <p:nvPr/>
        </p:nvSpPr>
        <p:spPr bwMode="auto">
          <a:xfrm>
            <a:off x="1201738" y="2286000"/>
            <a:ext cx="170021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>
                <a:latin typeface="Apple Casual"/>
                <a:ea typeface="Apple Casual"/>
                <a:cs typeface="Apple Casual"/>
              </a:rPr>
              <a:t>FI</a:t>
            </a:r>
            <a:r>
              <a:rPr lang="en-US" sz="6000" u="sng">
                <a:latin typeface="Apple Casual"/>
                <a:ea typeface="Apple Casual"/>
                <a:cs typeface="Apple Casual"/>
              </a:rPr>
              <a:t>SH</a:t>
            </a:r>
          </a:p>
        </p:txBody>
      </p:sp>
      <p:pic>
        <p:nvPicPr>
          <p:cNvPr id="39939" name="Picture 3" descr="Cartoon Goldfish Clip Art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78275" y="2003425"/>
            <a:ext cx="2282825" cy="194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0" name="TextBox 4"/>
          <p:cNvSpPr txBox="1">
            <a:spLocks noChangeArrowheads="1"/>
          </p:cNvSpPr>
          <p:nvPr/>
        </p:nvSpPr>
        <p:spPr bwMode="auto">
          <a:xfrm>
            <a:off x="1201738" y="4967288"/>
            <a:ext cx="18351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>
                <a:latin typeface="Apple Casual"/>
                <a:ea typeface="Apple Casual"/>
                <a:cs typeface="Apple Casual"/>
              </a:rPr>
              <a:t>BA</a:t>
            </a:r>
            <a:r>
              <a:rPr lang="en-US" sz="6000" u="sng">
                <a:latin typeface="Apple Casual"/>
                <a:ea typeface="Apple Casual"/>
                <a:cs typeface="Apple Casual"/>
              </a:rPr>
              <a:t>TH</a:t>
            </a:r>
          </a:p>
        </p:txBody>
      </p:sp>
      <p:pic>
        <p:nvPicPr>
          <p:cNvPr id="39941" name="Picture 5" descr="4194_picture_of_a_vintage_image_of_a_boy_taking_a_bath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92713" y="4999038"/>
            <a:ext cx="1068387" cy="104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Box 1"/>
          <p:cNvSpPr txBox="1">
            <a:spLocks noChangeArrowheads="1"/>
          </p:cNvSpPr>
          <p:nvPr/>
        </p:nvSpPr>
        <p:spPr bwMode="auto">
          <a:xfrm>
            <a:off x="1897063" y="571500"/>
            <a:ext cx="64611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5400" i="1" u="sng">
                <a:latin typeface="Apple Casual"/>
                <a:ea typeface="Apple Casual"/>
                <a:cs typeface="Apple Casual"/>
              </a:rPr>
              <a:t>MIDDLE OF A WORD</a:t>
            </a:r>
          </a:p>
        </p:txBody>
      </p:sp>
      <p:sp>
        <p:nvSpPr>
          <p:cNvPr id="40962" name="TextBox 2"/>
          <p:cNvSpPr txBox="1">
            <a:spLocks noChangeArrowheads="1"/>
          </p:cNvSpPr>
          <p:nvPr/>
        </p:nvSpPr>
        <p:spPr bwMode="auto">
          <a:xfrm>
            <a:off x="1222375" y="2714625"/>
            <a:ext cx="27622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5400">
                <a:latin typeface="Apple Casual"/>
                <a:ea typeface="Apple Casual"/>
                <a:cs typeface="Apple Casual"/>
              </a:rPr>
              <a:t>TEA</a:t>
            </a:r>
            <a:r>
              <a:rPr lang="en-US" sz="5400" u="sng">
                <a:latin typeface="Apple Casual"/>
                <a:ea typeface="Apple Casual"/>
                <a:cs typeface="Apple Casual"/>
              </a:rPr>
              <a:t>CH</a:t>
            </a:r>
            <a:r>
              <a:rPr lang="en-US" sz="5400">
                <a:latin typeface="Apple Casual"/>
                <a:ea typeface="Apple Casual"/>
                <a:cs typeface="Apple Casual"/>
              </a:rPr>
              <a:t>ER</a:t>
            </a:r>
          </a:p>
        </p:txBody>
      </p:sp>
      <p:pic>
        <p:nvPicPr>
          <p:cNvPr id="40963" name="Picture 3" descr="teacher-with-apple-clipart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21275" y="2714625"/>
            <a:ext cx="30607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extBox 1"/>
          <p:cNvSpPr txBox="1">
            <a:spLocks noChangeArrowheads="1"/>
          </p:cNvSpPr>
          <p:nvPr/>
        </p:nvSpPr>
        <p:spPr bwMode="auto">
          <a:xfrm>
            <a:off x="566738" y="1022350"/>
            <a:ext cx="7923212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6000">
                <a:latin typeface="Apple Casual"/>
                <a:ea typeface="Apple Casual"/>
                <a:cs typeface="Apple Casual"/>
              </a:rPr>
              <a:t>Show me </a:t>
            </a:r>
          </a:p>
          <a:p>
            <a:pPr algn="ctr"/>
            <a:r>
              <a:rPr lang="en-US" sz="6000">
                <a:latin typeface="Apple Casual"/>
                <a:ea typeface="Apple Casual"/>
                <a:cs typeface="Apple Casual"/>
              </a:rPr>
              <a:t>when you </a:t>
            </a:r>
            <a:r>
              <a:rPr lang="en-US" sz="6000" u="sng">
                <a:latin typeface="Apple Casual"/>
                <a:ea typeface="Apple Casual"/>
                <a:cs typeface="Apple Casual"/>
              </a:rPr>
              <a:t>hear</a:t>
            </a:r>
            <a:r>
              <a:rPr lang="en-US" sz="6000">
                <a:latin typeface="Apple Casual"/>
                <a:ea typeface="Apple Casual"/>
                <a:cs typeface="Apple Casual"/>
              </a:rPr>
              <a:t> or </a:t>
            </a:r>
            <a:r>
              <a:rPr lang="en-US" sz="6000" u="sng">
                <a:latin typeface="Apple Casual"/>
                <a:ea typeface="Apple Casual"/>
                <a:cs typeface="Apple Casual"/>
              </a:rPr>
              <a:t>see</a:t>
            </a:r>
            <a:r>
              <a:rPr lang="en-US" sz="6000">
                <a:latin typeface="Apple Casual"/>
                <a:ea typeface="Apple Casual"/>
                <a:cs typeface="Apple Casual"/>
              </a:rPr>
              <a:t> </a:t>
            </a:r>
          </a:p>
          <a:p>
            <a:pPr algn="ctr"/>
            <a:r>
              <a:rPr lang="en-US" sz="6000">
                <a:latin typeface="Apple Casual"/>
                <a:ea typeface="Apple Casual"/>
                <a:cs typeface="Apple Casual"/>
              </a:rPr>
              <a:t>an H-FRIEND!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 descr="439024-Royalty-Free-RF-Clip-Art-Illustration-Of-A-Cartoon-Happy-Chef-Boy-Holding-A-Mixing-Bowl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571500"/>
            <a:ext cx="48768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1" descr="telephone_shhh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4350" y="1841500"/>
            <a:ext cx="5575300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0" name="TextBox 2"/>
          <p:cNvSpPr txBox="1">
            <a:spLocks noChangeArrowheads="1"/>
          </p:cNvSpPr>
          <p:nvPr/>
        </p:nvSpPr>
        <p:spPr bwMode="auto">
          <a:xfrm>
            <a:off x="3778250" y="271463"/>
            <a:ext cx="153193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>
                <a:latin typeface="Apple Casual"/>
                <a:ea typeface="Apple Casual"/>
                <a:cs typeface="Apple Casual"/>
              </a:rPr>
              <a:t>SH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1" descr="1194986510209566846blueman_301_01.svg.me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0338" y="2046288"/>
            <a:ext cx="4251325" cy="454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4" name="TextBox 2"/>
          <p:cNvSpPr txBox="1">
            <a:spLocks noChangeArrowheads="1"/>
          </p:cNvSpPr>
          <p:nvPr/>
        </p:nvSpPr>
        <p:spPr bwMode="auto">
          <a:xfrm>
            <a:off x="4048125" y="476250"/>
            <a:ext cx="15113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>
                <a:latin typeface="Apple Casual"/>
                <a:ea typeface="Apple Casual"/>
                <a:cs typeface="Apple Casual"/>
              </a:rPr>
              <a:t>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1" descr="38025-Clipart-Illustration-Of-A-Man-Pulling-A-Horn-While-Operating-A-Train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6300" y="2206625"/>
            <a:ext cx="4851400" cy="407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8" name="TextBox 2"/>
          <p:cNvSpPr txBox="1">
            <a:spLocks noChangeArrowheads="1"/>
          </p:cNvSpPr>
          <p:nvPr/>
        </p:nvSpPr>
        <p:spPr bwMode="auto">
          <a:xfrm>
            <a:off x="3952875" y="549275"/>
            <a:ext cx="1493838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>
                <a:latin typeface="Apple Casual"/>
                <a:ea typeface="Apple Casual"/>
                <a:cs typeface="Apple Casual"/>
              </a:rPr>
              <a:t>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1" descr="stock-photo-silhouette-of-a-man-in-a-business-suit-giving-a-shrug-with-a-question-mark-60149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09750" y="2365375"/>
            <a:ext cx="5699125" cy="360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2" name="TextBox 2"/>
          <p:cNvSpPr txBox="1">
            <a:spLocks noChangeArrowheads="1"/>
          </p:cNvSpPr>
          <p:nvPr/>
        </p:nvSpPr>
        <p:spPr bwMode="auto">
          <a:xfrm>
            <a:off x="3619500" y="469900"/>
            <a:ext cx="1839913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>
                <a:latin typeface="Apple Casual"/>
                <a:ea typeface="Apple Casual"/>
                <a:cs typeface="Apple Casual"/>
              </a:rPr>
              <a:t>WH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825750" y="2016125"/>
            <a:ext cx="41275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>
                <a:latin typeface="Apple Casual"/>
                <a:ea typeface="Apple Casual"/>
                <a:cs typeface="Apple Casual"/>
              </a:rPr>
              <a:t>READY?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extBox 1"/>
          <p:cNvSpPr txBox="1">
            <a:spLocks noChangeArrowheads="1"/>
          </p:cNvSpPr>
          <p:nvPr/>
        </p:nvSpPr>
        <p:spPr bwMode="auto">
          <a:xfrm>
            <a:off x="1143000" y="1841500"/>
            <a:ext cx="73025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600">
                <a:latin typeface="Apple Casual"/>
                <a:ea typeface="Apple Casual"/>
                <a:cs typeface="Apple Casual"/>
              </a:rPr>
              <a:t>Sherry shivers when she showers.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extBox 1"/>
          <p:cNvSpPr txBox="1">
            <a:spLocks noChangeArrowheads="1"/>
          </p:cNvSpPr>
          <p:nvPr/>
        </p:nvSpPr>
        <p:spPr bwMode="auto">
          <a:xfrm>
            <a:off x="873125" y="1792288"/>
            <a:ext cx="7588250" cy="3138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600">
                <a:latin typeface="Apple Casual"/>
                <a:ea typeface="Apple Casual"/>
                <a:cs typeface="Apple Casual"/>
              </a:rPr>
              <a:t>The third Thursday of this month is the thirteenth.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extBox 1"/>
          <p:cNvSpPr txBox="1">
            <a:spLocks noChangeArrowheads="1"/>
          </p:cNvSpPr>
          <p:nvPr/>
        </p:nvSpPr>
        <p:spPr bwMode="auto">
          <a:xfrm>
            <a:off x="539750" y="1905000"/>
            <a:ext cx="7858125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600">
                <a:latin typeface="Apple Casual"/>
                <a:ea typeface="Apple Casual"/>
                <a:cs typeface="Apple Casual"/>
              </a:rPr>
              <a:t>Children cheer for cheeseburgers and chocolate.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extBox 1"/>
          <p:cNvSpPr txBox="1">
            <a:spLocks noChangeArrowheads="1"/>
          </p:cNvSpPr>
          <p:nvPr/>
        </p:nvSpPr>
        <p:spPr bwMode="auto">
          <a:xfrm>
            <a:off x="1127125" y="1714500"/>
            <a:ext cx="7318375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600">
                <a:latin typeface="Apple Casual"/>
                <a:ea typeface="Apple Casual"/>
                <a:cs typeface="Apple Casual"/>
              </a:rPr>
              <a:t>Whitney whistles at wheels and whales.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Box 1"/>
          <p:cNvSpPr txBox="1">
            <a:spLocks noChangeArrowheads="1"/>
          </p:cNvSpPr>
          <p:nvPr/>
        </p:nvSpPr>
        <p:spPr bwMode="auto">
          <a:xfrm>
            <a:off x="523875" y="1301750"/>
            <a:ext cx="81597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6600">
                <a:latin typeface="Apple Casual"/>
                <a:ea typeface="Apple Casual"/>
                <a:cs typeface="Apple Casual"/>
              </a:rPr>
              <a:t>She played checkers with me on the wheelbarrow.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347788" y="1455738"/>
            <a:ext cx="868362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600">
                <a:latin typeface="Book Antiqua" pitchFamily="18" charset="0"/>
              </a:rPr>
              <a:t>S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667500" y="1455738"/>
            <a:ext cx="950913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>
                <a:latin typeface="Book Antiqua" pitchFamily="18" charset="0"/>
              </a:rPr>
              <a:t>H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616325" y="4479925"/>
            <a:ext cx="22574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600">
                <a:latin typeface="Book Antiqua" pitchFamily="18" charset="0"/>
              </a:rPr>
              <a:t>SH</a:t>
            </a:r>
          </a:p>
        </p:txBody>
      </p:sp>
      <p:pic>
        <p:nvPicPr>
          <p:cNvPr id="16388" name="Picture 4" descr="mixing_bowl_green_l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67050" y="3024188"/>
            <a:ext cx="3600450" cy="335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851 0.12361 L 0.31545 0.42917 " pathEditMode="relative" ptsTypes="AA">
                                      <p:cBhvr>
                                        <p:cTn id="1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156 0.12361 L -0.27708 0.4294 " pathEditMode="relative" ptsTypes="AA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7.40741E-7 C -0.02049 -0.01828 -0.02795 -0.05301 -0.0434 -0.07639 C -0.07188 -0.11921 -0.10434 -0.15578 -0.13542 -0.19444 C -0.1441 -0.20532 -0.15278 -0.21227 -0.15972 -0.22453 C -0.1066 -0.22546 -0.0533 -0.22453 4.72222E-6 -0.22685 C 0.04358 -0.22893 0.08489 -0.25115 0.12847 -0.25463 C 0.14427 -0.25995 0.13524 -0.26898 0.12153 -0.27777 C 0.08924 -0.29861 0.05226 -0.31088 0.01736 -0.31944 C 0.00295 -0.32314 -0.01181 -0.325 -0.02604 -0.3287 C -0.08767 -0.3456 -0.1467 -0.37708 -0.20833 -0.39352 C -0.18698 -0.39907 -0.1658 -0.40648 -0.1441 -0.40972 C -0.11458 -0.41458 -0.09149 -0.41713 -0.0625 -0.42592 C -0.05035 -0.42986 -0.03854 -0.43634 -0.02604 -0.43981 C -0.00608 -0.44583 0.01458 -0.44791 0.03472 -0.4537 C 0.04878 -0.45787 0.06389 -0.46504 0.07812 -0.46759 C 0.09531 -0.47106 0.11371 -0.4743 0.13021 -0.48148 C 0.12066 -0.49791 0.11597 -0.50764 0.10417 -0.52083 C 0.08021 -0.54791 0.05156 -0.56296 0.0243 -0.58102 C -0.0132 -0.60602 0.03594 -0.58055 -0.00695 -0.59953 C -0.01181 -0.60185 -0.01632 -0.60416 -0.02083 -0.60648 C -0.02326 -0.60787 -0.02778 -0.61111 -0.02778 -0.61111 " pathEditMode="relative" ptsTypes="ffffffffffffffffffffA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 build="allAtOnce"/>
      <p:bldP spid="3" grpId="0" build="allAtOnce"/>
      <p:bldP spid="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extBox 1"/>
          <p:cNvSpPr txBox="1">
            <a:spLocks noChangeArrowheads="1"/>
          </p:cNvSpPr>
          <p:nvPr/>
        </p:nvSpPr>
        <p:spPr bwMode="auto">
          <a:xfrm>
            <a:off x="2611438" y="1524000"/>
            <a:ext cx="4238625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9600">
                <a:latin typeface="Apple Casual"/>
                <a:ea typeface="Apple Casual"/>
                <a:cs typeface="Apple Casual"/>
              </a:rPr>
              <a:t>YOUR TURN!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1"/>
          <p:cNvSpPr txBox="1">
            <a:spLocks noChangeArrowheads="1"/>
          </p:cNvSpPr>
          <p:nvPr/>
        </p:nvSpPr>
        <p:spPr bwMode="auto">
          <a:xfrm>
            <a:off x="635000" y="1252538"/>
            <a:ext cx="3209925" cy="3138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6600" i="1">
                <a:latin typeface="Apple Casual"/>
                <a:ea typeface="Apple Casual"/>
                <a:cs typeface="Apple Casual"/>
              </a:rPr>
              <a:t>SH</a:t>
            </a:r>
            <a:r>
              <a:rPr lang="en-US" sz="6600">
                <a:latin typeface="Apple Casual"/>
                <a:ea typeface="Apple Casual"/>
                <a:cs typeface="Apple Casual"/>
              </a:rPr>
              <a:t> </a:t>
            </a:r>
          </a:p>
          <a:p>
            <a:pPr algn="ctr"/>
            <a:r>
              <a:rPr lang="en-US" sz="6600">
                <a:latin typeface="Apple Casual"/>
                <a:ea typeface="Apple Casual"/>
                <a:cs typeface="Apple Casual"/>
              </a:rPr>
              <a:t>loves to </a:t>
            </a:r>
          </a:p>
          <a:p>
            <a:pPr algn="ctr"/>
            <a:r>
              <a:rPr lang="en-US" sz="6600" u="sng">
                <a:latin typeface="Apple Casual"/>
                <a:ea typeface="Apple Casual"/>
                <a:cs typeface="Apple Casual"/>
              </a:rPr>
              <a:t>SH</a:t>
            </a:r>
            <a:r>
              <a:rPr lang="en-US" sz="6600">
                <a:latin typeface="Apple Casual"/>
                <a:ea typeface="Apple Casual"/>
                <a:cs typeface="Apple Casual"/>
              </a:rPr>
              <a:t>OP!</a:t>
            </a:r>
          </a:p>
        </p:txBody>
      </p:sp>
      <p:pic>
        <p:nvPicPr>
          <p:cNvPr id="17410" name="Picture 2" descr="stock-photo-clip-art-illustration-of-a-young-woman-shopping-and-holding-several-shopping-bags-4085268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22888" y="1252538"/>
            <a:ext cx="2611437" cy="497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936625" y="2143125"/>
            <a:ext cx="750888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>
                <a:latin typeface="Book Antiqua" pitchFamily="18" charset="0"/>
              </a:rPr>
              <a:t>S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687513" y="2143125"/>
            <a:ext cx="950912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>
                <a:latin typeface="Book Antiqua" pitchFamily="18" charset="0"/>
              </a:rPr>
              <a:t>H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828925" y="2143125"/>
            <a:ext cx="1131888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>
                <a:latin typeface="Book Antiqua" pitchFamily="18" charset="0"/>
              </a:rPr>
              <a:t>IP</a:t>
            </a:r>
          </a:p>
        </p:txBody>
      </p:sp>
      <p:pic>
        <p:nvPicPr>
          <p:cNvPr id="5" name="Picture 4" descr="shipline_color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70375" y="1444625"/>
            <a:ext cx="4635500" cy="475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916238" y="617538"/>
            <a:ext cx="151765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>
                <a:latin typeface="Book Antiqua" pitchFamily="18" charset="0"/>
              </a:rPr>
              <a:t>SH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640263" y="617538"/>
            <a:ext cx="1820862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>
                <a:latin typeface="Book Antiqua" pitchFamily="18" charset="0"/>
              </a:rPr>
              <a:t>ELL</a:t>
            </a:r>
          </a:p>
        </p:txBody>
      </p:sp>
      <p:pic>
        <p:nvPicPr>
          <p:cNvPr id="4" name="Picture 3" descr="038_blue shell with heart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88" y="2762250"/>
            <a:ext cx="3040062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905125" y="984250"/>
            <a:ext cx="395287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9600">
                <a:latin typeface="Apple Casual"/>
                <a:ea typeface="Apple Casual"/>
                <a:cs typeface="Apple Casual"/>
              </a:rPr>
              <a:t>TURN </a:t>
            </a:r>
          </a:p>
          <a:p>
            <a:pPr algn="ctr"/>
            <a:r>
              <a:rPr lang="en-US" sz="9600">
                <a:latin typeface="Apple Casual"/>
                <a:ea typeface="Apple Casual"/>
                <a:cs typeface="Apple Casual"/>
              </a:rPr>
              <a:t>AND </a:t>
            </a:r>
          </a:p>
          <a:p>
            <a:pPr algn="ctr"/>
            <a:r>
              <a:rPr lang="en-US" sz="9600">
                <a:latin typeface="Apple Casual"/>
                <a:ea typeface="Apple Casual"/>
                <a:cs typeface="Apple Casual"/>
              </a:rPr>
              <a:t>TALK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492250" y="1438275"/>
            <a:ext cx="78740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>
                <a:latin typeface="Book Antiqua" pitchFamily="18" charset="0"/>
              </a:rPr>
              <a:t>T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746875" y="1438275"/>
            <a:ext cx="950913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>
                <a:latin typeface="Book Antiqua" pitchFamily="18" charset="0"/>
              </a:rPr>
              <a:t>H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676650" y="4364038"/>
            <a:ext cx="155098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>
                <a:latin typeface="Book Antiqua" pitchFamily="18" charset="0"/>
              </a:rPr>
              <a:t>TH</a:t>
            </a:r>
          </a:p>
        </p:txBody>
      </p:sp>
      <p:pic>
        <p:nvPicPr>
          <p:cNvPr id="21508" name="Picture 6" descr="mixing_bowl_blue_m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3725" y="2930525"/>
            <a:ext cx="3227388" cy="300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243 0.12269 L 0.27813 0.39584 " pathEditMode="relative" ptsTypes="AA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712 0.12269 L -0.30521 0.39607 " pathEditMode="relative" ptsTypes="AA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96296E-6 C -0.00643 -0.00092 -0.01337 0.00116 -0.0191 -0.00231 C -0.02396 -0.00532 -0.02622 -0.01667 -0.02778 -0.02315 C -0.02726 -0.03102 -0.02743 -0.03889 -0.02604 -0.04629 C -0.02188 -0.07268 0.02135 -0.06667 0.03125 -0.06713 C 0.04253 -0.07106 0.04635 -0.08217 0.05555 -0.09028 C 0.05781 -0.09491 0.06302 -0.09884 0.0625 -0.10417 C 0.05989 -0.12616 0.06319 -0.13704 0.04861 -0.14352 C 0.03003 -0.1419 0.02534 -0.14097 0.01041 -0.13426 C -0.01528 -0.13611 -0.01858 -0.13148 -0.03472 -0.14583 C -0.0375 -0.15671 -0.03889 -0.16458 -0.04341 -0.17361 C -0.04288 -0.18449 -0.04358 -0.1956 -0.04167 -0.20602 C -0.04063 -0.2125 -0.02795 -0.23403 -0.02257 -0.23611 C -0.01702 -0.23842 -0.01111 -0.23958 -0.00521 -0.24074 C 0.00399 -0.24282 0.02257 -0.24537 0.02257 -0.24537 C 0.03871 -0.25278 0.05173 -0.26759 0.06597 -0.28009 C 0.06684 -0.28565 0.06962 -0.29074 0.06944 -0.29629 C 0.06892 -0.30741 0.06771 -0.31829 0.06597 -0.3287 C 0.06458 -0.33634 0.0585 -0.33889 0.05382 -0.34028 C 0.04305 -0.34375 0.03003 -0.3456 0.01909 -0.34722 C -0.004 -0.36574 -0.02344 -0.3919 -0.0382 -0.42129 C -0.04028 -0.43773 -0.04375 -0.45092 -0.04514 -0.46759 C -0.04462 -0.4831 -0.04618 -0.49907 -0.04341 -0.51389 C -0.04288 -0.51713 -0.03889 -0.51551 -0.03646 -0.5162 C -0.03299 -0.51782 -0.02969 -0.51967 -0.02604 -0.52083 C -0.00209 -0.53009 -0.02604 -0.52176 0.01041 -0.53009 C 0.01562 -0.53148 0.02604 -0.53472 0.02604 -0.53472 " pathEditMode="relative" ptsTypes="ffffffffffffffffffffffffffA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Custom 1">
      <a:dk1>
        <a:srgbClr val="FFFFFF"/>
      </a:dk1>
      <a:lt1>
        <a:srgbClr val="FF0000"/>
      </a:lt1>
      <a:dk2>
        <a:srgbClr val="292828"/>
      </a:dk2>
      <a:lt2>
        <a:srgbClr val="DEDEDE"/>
      </a:lt2>
      <a:accent1>
        <a:srgbClr val="C70F0C"/>
      </a:accent1>
      <a:accent2>
        <a:srgbClr val="DD6B0D"/>
      </a:accent2>
      <a:accent3>
        <a:srgbClr val="FAA700"/>
      </a:accent3>
      <a:accent4>
        <a:srgbClr val="93E50D"/>
      </a:accent4>
      <a:accent5>
        <a:srgbClr val="17C7BA"/>
      </a:accent5>
      <a:accent6>
        <a:srgbClr val="0A96E4"/>
      </a:accent6>
      <a:hlink>
        <a:srgbClr val="8F3BED"/>
      </a:hlink>
      <a:folHlink>
        <a:srgbClr val="C29EEB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ヒラギノ丸ゴ Pro W4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ＭＳ 明朝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Apex.thmx</Template>
  <TotalTime>125</TotalTime>
  <Words>145</Words>
  <Application>Microsoft Macintosh PowerPoint</Application>
  <PresentationFormat>On-screen Show (4:3)</PresentationFormat>
  <Paragraphs>97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9" baseType="lpstr">
      <vt:lpstr>Book Antiqua</vt:lpstr>
      <vt:lpstr>Arial</vt:lpstr>
      <vt:lpstr>Lucida Sans</vt:lpstr>
      <vt:lpstr>Wingdings 2</vt:lpstr>
      <vt:lpstr>Wingdings</vt:lpstr>
      <vt:lpstr>Wingdings 3</vt:lpstr>
      <vt:lpstr>Calibri</vt:lpstr>
      <vt:lpstr>Apple Casual</vt:lpstr>
      <vt:lpstr>Apex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Brianna Connolly</dc:creator>
  <cp:lastModifiedBy>KFucci</cp:lastModifiedBy>
  <cp:revision>5</cp:revision>
  <dcterms:created xsi:type="dcterms:W3CDTF">2011-11-14T12:59:26Z</dcterms:created>
  <dcterms:modified xsi:type="dcterms:W3CDTF">2011-11-15T14:07:54Z</dcterms:modified>
</cp:coreProperties>
</file>